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3a547f2d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3a547f2d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5fdfd83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5fdfd83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294b422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294b422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294b422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294b422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expressions in JSX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557225" y="1386425"/>
            <a:ext cx="53277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Javascript expressions in jsx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Using attributes in JSX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-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As string literals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Font typeface="Montserrat Medium"/>
              <a:buChar char="-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As expressions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65000" y="1386425"/>
            <a:ext cx="57357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powerful feature of </a:t>
            </a:r>
            <a:r>
              <a:rPr i="1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JSX.</a:t>
            </a:r>
            <a:endParaRPr i="1"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we can embed any </a:t>
            </a:r>
            <a:r>
              <a:rPr lang="en" sz="1800">
                <a:highlight>
                  <a:schemeClr val="dk1"/>
                </a:highlight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JavaScript expression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in JSX by wrapping it in curly braces.</a:t>
            </a:r>
            <a:endParaRPr i="1"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expression in jsx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289325" y="1291975"/>
            <a:ext cx="58614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chemeClr val="dk1"/>
                </a:highlight>
              </a:rPr>
              <a:t>JSX allows us to use attributes with the HTML elements just like we do with normal HTML. 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JSX uses camelcase convention for attributes. 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For example, </a:t>
            </a:r>
            <a:r>
              <a:rPr i="1"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class</a:t>
            </a: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in HTML becomes </a:t>
            </a:r>
            <a:r>
              <a:rPr i="1"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className</a:t>
            </a: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in JSX. 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highlight>
                  <a:schemeClr val="dk1"/>
                </a:highlight>
              </a:rPr>
              <a:t>The main reason behind this is that some attribute names in HTML like ‘class’ are reserved keywords in JavaScripts.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 in JSX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214325" y="514350"/>
            <a:ext cx="5670600" cy="4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import React from "react";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const user = {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firstName: "yogesh",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lastName: "santosh",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};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export default function Greet() {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return (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&lt;div&gt;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&lt;h1&gt;Hello, {user.firstName}!&lt;/h1&gt;;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&lt;/div&gt;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);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Output: Hello, Yogesh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So, 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Take an assignment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make some changes in function greet and it should print 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Hello,santosh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